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7DB3-AFB2-40FA-8DD1-F851B3AEC2F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E41F-4713-402E-9163-FE44FB9D3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0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7DB3-AFB2-40FA-8DD1-F851B3AEC2F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E41F-4713-402E-9163-FE44FB9D3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b="1" cap="all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                             </a:t>
            </a:r>
            <a:br>
              <a:rPr lang="ru-RU" sz="2000" b="1" cap="all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b="1" cap="all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                           </a:t>
            </a: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Заместитель директора по учебно-воспитательной работе</a:t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Зубакова Ольга Владимировна</a:t>
            </a: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2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7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8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2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7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2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8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32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Segoe UI</vt:lpstr>
      <vt:lpstr>Times New Roman</vt:lpstr>
      <vt:lpstr>Тема Office</vt:lpstr>
      <vt:lpstr>                                                                                          Заместитель директора по учебно-воспитательной работе Зубакова Ольга Владимировна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Заместитель директора по учебно-воспитательной работе Зубакова Ольга Владимировна     </dc:title>
  <dc:creator>User</dc:creator>
  <cp:lastModifiedBy>User</cp:lastModifiedBy>
  <cp:revision>1</cp:revision>
  <dcterms:created xsi:type="dcterms:W3CDTF">2024-12-04T16:57:02Z</dcterms:created>
  <dcterms:modified xsi:type="dcterms:W3CDTF">2024-12-04T16:57:02Z</dcterms:modified>
</cp:coreProperties>
</file>